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Ubuntu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1" roundtripDataSignature="AMtx7mi20NwXgp/FNBb4IIfrv+YpUv6m6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Ubuntu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Ubuntu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Ubuntu-italic.fntdata"/><Relationship Id="rId6" Type="http://schemas.openxmlformats.org/officeDocument/2006/relationships/slide" Target="slides/slide1.xml"/><Relationship Id="rId18" Type="http://schemas.openxmlformats.org/officeDocument/2006/relationships/font" Target="fonts/Ubuntu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c76536cac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c76536cac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c76536cac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c76536cac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c76536cac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c76536cac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c76536cace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c76536cace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c76536cace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c76536cac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image" Target="../media/image1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/>
          <p:nvPr>
            <p:ph type="ctrTitle"/>
          </p:nvPr>
        </p:nvSpPr>
        <p:spPr>
          <a:xfrm>
            <a:off x="311708" y="19953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7"/>
          <p:cNvSpPr txBox="1"/>
          <p:nvPr>
            <p:ph idx="1" type="subTitle"/>
          </p:nvPr>
        </p:nvSpPr>
        <p:spPr>
          <a:xfrm>
            <a:off x="311700" y="4221025"/>
            <a:ext cx="8520600" cy="4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2" name="Google Shape;12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46" name="Google Shape;46;p46" title="REDUZ_cor_escur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92050"/>
            <a:ext cx="1335800" cy="7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9" name="Google Shape;49;p4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51" name="Google Shape;51;p47" title="REDUZ_cor_escuro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392050"/>
            <a:ext cx="1335800" cy="7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nto principal 1">
  <p:cSld name="MAIN_POI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4" name="Google Shape;54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nto principal 2">
  <p:cSld name="MAIN_POIN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9"/>
          <p:cNvSpPr txBox="1"/>
          <p:nvPr>
            <p:ph type="title"/>
          </p:nvPr>
        </p:nvSpPr>
        <p:spPr>
          <a:xfrm>
            <a:off x="21046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7" name="Google Shape;57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5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1" name="Google Shape;61;p5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2" name="Google Shape;62;p5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" name="Google Shape;63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64" name="Google Shape;64;p50" title="REDUZ_cor_escur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92050"/>
            <a:ext cx="1335800" cy="7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-Foton Logo">
  <p:cSld name="CAPTION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67" name="Google Shape;67;p51" title="Horizontal_cor_escuro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9175" y="804650"/>
            <a:ext cx="4292251" cy="241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úmero grande 1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0" name="Google Shape;70;p5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 - logo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74" name="Google Shape;74;p53" title="REDUZ_cor_escur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92050"/>
            <a:ext cx="1335800" cy="7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 ">
  <p:cSld name="BLANK_1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úmero grande 2">
  <p:cSld name="BIG_NUMB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9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16" name="Google Shape;16;p3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 2">
  <p:cSld name="BLANK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20" name="Google Shape;20;p40" title="Horizontal_cor_escur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903125" y="3233325"/>
            <a:ext cx="3241499" cy="182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0"/>
          <p:cNvSpPr txBox="1"/>
          <p:nvPr>
            <p:ph type="ctrTitle"/>
          </p:nvPr>
        </p:nvSpPr>
        <p:spPr>
          <a:xfrm>
            <a:off x="311700" y="634975"/>
            <a:ext cx="8520600" cy="1769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cxnSp>
        <p:nvCxnSpPr>
          <p:cNvPr id="22" name="Google Shape;22;p40"/>
          <p:cNvCxnSpPr/>
          <p:nvPr/>
        </p:nvCxnSpPr>
        <p:spPr>
          <a:xfrm>
            <a:off x="326125" y="512500"/>
            <a:ext cx="8395500" cy="0"/>
          </a:xfrm>
          <a:prstGeom prst="straightConnector1">
            <a:avLst/>
          </a:prstGeom>
          <a:noFill/>
          <a:ln cap="flat" cmpd="sng" w="9525">
            <a:solidFill>
              <a:srgbClr val="034569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" name="Google Shape;23;p40"/>
          <p:cNvSpPr txBox="1"/>
          <p:nvPr>
            <p:ph idx="1" type="subTitle"/>
          </p:nvPr>
        </p:nvSpPr>
        <p:spPr>
          <a:xfrm>
            <a:off x="311700" y="2518550"/>
            <a:ext cx="8520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-Foton Clear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2"/>
          <p:cNvSpPr txBox="1"/>
          <p:nvPr>
            <p:ph type="ctrTitle"/>
          </p:nvPr>
        </p:nvSpPr>
        <p:spPr>
          <a:xfrm>
            <a:off x="311708" y="19953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8" name="Google Shape;28;p42"/>
          <p:cNvSpPr txBox="1"/>
          <p:nvPr>
            <p:ph idx="1" type="subTitle"/>
          </p:nvPr>
        </p:nvSpPr>
        <p:spPr>
          <a:xfrm>
            <a:off x="311700" y="4221025"/>
            <a:ext cx="8520600" cy="4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9" name="Google Shape;29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2" name="Google Shape;32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33" name="Google Shape;33;p43" title="REDUZ_cor_escuro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92050"/>
            <a:ext cx="1335800" cy="7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" name="Google Shape;36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4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4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  <a:defRPr b="1" i="0" sz="2800" u="none" cap="none" strike="noStrike">
                <a:solidFill>
                  <a:srgbClr val="002039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" name="Google Shape;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800"/>
              <a:buFont typeface="Ubuntu"/>
              <a:buChar char="●"/>
              <a:defRPr b="0" i="0" sz="18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○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■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●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○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■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●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○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5D95"/>
              </a:buClr>
              <a:buSzPts val="1400"/>
              <a:buFont typeface="Ubuntu"/>
              <a:buChar char="■"/>
              <a:defRPr b="0" i="0" sz="14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Google Shape;8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20" Type="http://schemas.openxmlformats.org/officeDocument/2006/relationships/image" Target="../media/image31.png"/><Relationship Id="rId11" Type="http://schemas.openxmlformats.org/officeDocument/2006/relationships/image" Target="../media/image27.png"/><Relationship Id="rId10" Type="http://schemas.openxmlformats.org/officeDocument/2006/relationships/image" Target="../media/image21.png"/><Relationship Id="rId21" Type="http://schemas.openxmlformats.org/officeDocument/2006/relationships/image" Target="../media/image35.png"/><Relationship Id="rId13" Type="http://schemas.openxmlformats.org/officeDocument/2006/relationships/image" Target="../media/image19.png"/><Relationship Id="rId1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29.png"/><Relationship Id="rId15" Type="http://schemas.openxmlformats.org/officeDocument/2006/relationships/image" Target="../media/image20.png"/><Relationship Id="rId14" Type="http://schemas.openxmlformats.org/officeDocument/2006/relationships/image" Target="../media/image14.jpg"/><Relationship Id="rId17" Type="http://schemas.openxmlformats.org/officeDocument/2006/relationships/image" Target="../media/image32.png"/><Relationship Id="rId16" Type="http://schemas.openxmlformats.org/officeDocument/2006/relationships/image" Target="../media/image36.png"/><Relationship Id="rId5" Type="http://schemas.openxmlformats.org/officeDocument/2006/relationships/image" Target="../media/image28.png"/><Relationship Id="rId19" Type="http://schemas.openxmlformats.org/officeDocument/2006/relationships/image" Target="../media/image33.png"/><Relationship Id="rId6" Type="http://schemas.openxmlformats.org/officeDocument/2006/relationships/image" Target="../media/image30.png"/><Relationship Id="rId18" Type="http://schemas.openxmlformats.org/officeDocument/2006/relationships/image" Target="../media/image22.png"/><Relationship Id="rId7" Type="http://schemas.openxmlformats.org/officeDocument/2006/relationships/image" Target="../media/image13.png"/><Relationship Id="rId8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"/>
          <p:cNvSpPr txBox="1"/>
          <p:nvPr>
            <p:ph type="ctrTitle"/>
          </p:nvPr>
        </p:nvSpPr>
        <p:spPr>
          <a:xfrm>
            <a:off x="504584" y="3298568"/>
            <a:ext cx="6263869" cy="13239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0" lang="pt-BR" sz="2400">
                <a:solidFill>
                  <a:srgbClr val="034569"/>
                </a:solidFill>
              </a:rPr>
              <a:t>Instituto Nacional de Tecnologias Fotônicas para a Transformação Digital</a:t>
            </a:r>
            <a:endParaRPr/>
          </a:p>
        </p:txBody>
      </p:sp>
      <p:sp>
        <p:nvSpPr>
          <p:cNvPr id="80" name="Google Shape;80;p1"/>
          <p:cNvSpPr txBox="1"/>
          <p:nvPr/>
        </p:nvSpPr>
        <p:spPr>
          <a:xfrm>
            <a:off x="507206" y="2700337"/>
            <a:ext cx="457200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pt-BR" sz="6000" u="none" cap="none" strike="noStrike">
                <a:solidFill>
                  <a:srgbClr val="034569"/>
                </a:solidFill>
                <a:latin typeface="Ubuntu"/>
                <a:ea typeface="Ubuntu"/>
                <a:cs typeface="Ubuntu"/>
                <a:sym typeface="Ubuntu"/>
              </a:rPr>
              <a:t>IN-Foton</a:t>
            </a:r>
            <a:endParaRPr b="0" i="0" sz="6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1" name="Google Shape;81;p1"/>
          <p:cNvCxnSpPr/>
          <p:nvPr/>
        </p:nvCxnSpPr>
        <p:spPr>
          <a:xfrm>
            <a:off x="658" y="-276359"/>
            <a:ext cx="9140867" cy="11251"/>
          </a:xfrm>
          <a:prstGeom prst="straightConnector1">
            <a:avLst/>
          </a:prstGeom>
          <a:noFill/>
          <a:ln cap="flat" cmpd="sng" w="9525">
            <a:solidFill>
              <a:srgbClr val="00A4C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2" name="Google Shape;82;p1"/>
          <p:cNvSpPr/>
          <p:nvPr/>
        </p:nvSpPr>
        <p:spPr>
          <a:xfrm>
            <a:off x="-54403" y="2958610"/>
            <a:ext cx="194923" cy="16546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ma imagem contendo Logotipo&#10;&#10;O conteúdo gerado por IA pode estar incorreto." id="83" name="Google Shape;8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228211" y="192881"/>
            <a:ext cx="3092465" cy="1757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c76536cace_0_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3c76536cace_0_3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3c76536cace_0_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83" name="Google Shape;183;g3c76536cace_0_3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ma imagem contendo Logotipo&#10;&#10;O conteúdo gerado por IA pode estar incorreto." id="188" name="Google Shape;188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1081" y="910760"/>
            <a:ext cx="5065970" cy="284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"/>
          <p:cNvSpPr txBox="1"/>
          <p:nvPr/>
        </p:nvSpPr>
        <p:spPr>
          <a:xfrm>
            <a:off x="386782" y="1245943"/>
            <a:ext cx="8264417" cy="8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4999"/>
              </a:lnSpc>
              <a:spcBef>
                <a:spcPts val="0"/>
              </a:spcBef>
              <a:spcAft>
                <a:spcPts val="1200"/>
              </a:spcAft>
              <a:buClr>
                <a:srgbClr val="005D95"/>
              </a:buClr>
              <a:buSzPts val="1800"/>
              <a:buFont typeface="Ubuntu"/>
              <a:buNone/>
            </a:pPr>
            <a:r>
              <a:rPr b="1" i="0" lang="pt-BR" sz="60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rPr>
              <a:t>Reunião de Abertura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"/>
          <p:cNvSpPr txBox="1"/>
          <p:nvPr/>
        </p:nvSpPr>
        <p:spPr>
          <a:xfrm>
            <a:off x="7759700" y="69851"/>
            <a:ext cx="955675" cy="357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pt-BR" sz="1000" u="none" cap="none" strike="noStrike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cxnSp>
        <p:nvCxnSpPr>
          <p:cNvPr id="90" name="Google Shape;90;p4"/>
          <p:cNvCxnSpPr/>
          <p:nvPr/>
        </p:nvCxnSpPr>
        <p:spPr>
          <a:xfrm>
            <a:off x="192157" y="506009"/>
            <a:ext cx="8653669" cy="0"/>
          </a:xfrm>
          <a:prstGeom prst="straightConnector1">
            <a:avLst/>
          </a:prstGeom>
          <a:noFill/>
          <a:ln cap="flat" cmpd="sng" w="9525">
            <a:solidFill>
              <a:srgbClr val="001F38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1" name="Google Shape;9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631" y="1119"/>
            <a:ext cx="879303" cy="4946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4"/>
          <p:cNvSpPr txBox="1"/>
          <p:nvPr/>
        </p:nvSpPr>
        <p:spPr>
          <a:xfrm>
            <a:off x="958162" y="141627"/>
            <a:ext cx="6374456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003150"/>
                </a:solidFill>
                <a:latin typeface="Ubuntu"/>
                <a:ea typeface="Ubuntu"/>
                <a:cs typeface="Ubuntu"/>
                <a:sym typeface="Ubuntu"/>
              </a:rPr>
              <a:t>IN-Foton | Instituto Nacional De Tecnologias Fotônicas para a Transformação Digital</a:t>
            </a:r>
            <a:endParaRPr b="0" i="0" sz="800" u="none" cap="none" strike="noStrike">
              <a:solidFill>
                <a:srgbClr val="00315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93" name="Google Shape;93;p4"/>
          <p:cNvSpPr txBox="1"/>
          <p:nvPr/>
        </p:nvSpPr>
        <p:spPr>
          <a:xfrm>
            <a:off x="383332" y="2266846"/>
            <a:ext cx="8264417" cy="8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4999"/>
              </a:lnSpc>
              <a:spcBef>
                <a:spcPts val="0"/>
              </a:spcBef>
              <a:spcAft>
                <a:spcPts val="1200"/>
              </a:spcAft>
              <a:buClr>
                <a:srgbClr val="005D95"/>
              </a:buClr>
              <a:buSzPts val="1800"/>
              <a:buFont typeface="Ubuntu"/>
              <a:buNone/>
            </a:pPr>
            <a:r>
              <a:rPr b="0" i="0" lang="pt-BR" sz="28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rPr>
              <a:t>16 de dezembro de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Logotipo&#10;&#10;O conteúdo gerado por IA pode estar incorreto." id="99" name="Google Shape;9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1856" y="3672040"/>
            <a:ext cx="1150145" cy="48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terface gráfica do usuário, Texto&#10;&#10;O conteúdo gerado por IA pode estar incorreto." id="100" name="Google Shape;100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30325" y="3522019"/>
            <a:ext cx="1162134" cy="7926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01" name="Google Shape;101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9767" y="961488"/>
            <a:ext cx="997828" cy="4773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, nome da empresa&#10;&#10;O conteúdo gerado por IA pode estar incorreto." id="102" name="Google Shape;102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4210" y="1018194"/>
            <a:ext cx="912103" cy="4210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&#10;&#10;O conteúdo gerado por IA pode estar incorreto." id="103" name="Google Shape;103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6070" y="1018194"/>
            <a:ext cx="762944" cy="41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04403" y="1674032"/>
            <a:ext cx="1005832" cy="4095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m em preto e branco&#10;&#10;O conteúdo gerado por IA pode estar incorreto." id="105" name="Google Shape;105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283146" y="1780967"/>
            <a:ext cx="1005832" cy="195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06" name="Google Shape;106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1263" y="2245308"/>
            <a:ext cx="1099127" cy="788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Texto&#10;&#10;O conteúdo gerado por IA pode estar incorreto." id="107" name="Google Shape;107;p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54270" y="2512763"/>
            <a:ext cx="1099127" cy="2679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08" name="Google Shape;108;p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004475" y="2512763"/>
            <a:ext cx="706168" cy="2679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&#10;&#10;O conteúdo gerado por IA pode estar incorreto." id="109" name="Google Shape;109;p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001647" y="990895"/>
            <a:ext cx="1283578" cy="39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5518499" y="990895"/>
            <a:ext cx="871629" cy="3827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11" name="Google Shape;111;p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725794" y="992424"/>
            <a:ext cx="871629" cy="3297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m em preto e branco&#10;&#10;O conteúdo gerado por IA pode estar incorreto." id="112" name="Google Shape;112;p3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4611243" y="1781132"/>
            <a:ext cx="1314541" cy="181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3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6367729" y="1695407"/>
            <a:ext cx="2073533" cy="3525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14" name="Google Shape;114;p3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4461324" y="2366918"/>
            <a:ext cx="1114316" cy="4025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15" name="Google Shape;115;p3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5966997" y="2316913"/>
            <a:ext cx="946182" cy="5096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O conteúdo gerado por IA pode estar incorreto." id="116" name="Google Shape;116;p3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7340254" y="2431255"/>
            <a:ext cx="1114316" cy="273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3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7843658" y="1006711"/>
            <a:ext cx="914758" cy="37258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/>
          <p:nvPr/>
        </p:nvSpPr>
        <p:spPr>
          <a:xfrm>
            <a:off x="363606" y="561669"/>
            <a:ext cx="3364237" cy="283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</a:pPr>
            <a:r>
              <a:rPr b="1" i="0" lang="pt-BR" sz="12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rPr>
              <a:t>Colaboração Nacional</a:t>
            </a:r>
            <a:endParaRPr b="1" i="0" sz="2800" u="none" cap="none" strike="noStrike">
              <a:solidFill>
                <a:srgbClr val="00203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4164081" y="540239"/>
            <a:ext cx="4607249" cy="290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</a:pPr>
            <a:r>
              <a:rPr b="1" i="0" lang="pt-BR" sz="12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rPr>
              <a:t>Colaboração Internacional</a:t>
            </a:r>
            <a:endParaRPr b="1" i="0" sz="2800" u="none" cap="none" strike="noStrike">
              <a:solidFill>
                <a:srgbClr val="00203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20" name="Google Shape;120;p3"/>
          <p:cNvSpPr txBox="1"/>
          <p:nvPr/>
        </p:nvSpPr>
        <p:spPr>
          <a:xfrm>
            <a:off x="2828199" y="3233432"/>
            <a:ext cx="3592836" cy="290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</a:pPr>
            <a:r>
              <a:rPr b="1" i="0" lang="pt-BR" sz="1200" u="none" cap="none" strike="noStrike">
                <a:solidFill>
                  <a:srgbClr val="005D95"/>
                </a:solidFill>
                <a:latin typeface="Ubuntu"/>
                <a:ea typeface="Ubuntu"/>
                <a:cs typeface="Ubuntu"/>
                <a:sym typeface="Ubuntu"/>
              </a:rPr>
              <a:t>Universidade Executora/Sede</a:t>
            </a:r>
            <a:endParaRPr b="1" i="0" sz="2800" u="none" cap="none" strike="noStrike">
              <a:solidFill>
                <a:srgbClr val="00203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21" name="Google Shape;121;p3"/>
          <p:cNvSpPr/>
          <p:nvPr/>
        </p:nvSpPr>
        <p:spPr>
          <a:xfrm rot="5400000">
            <a:off x="4499528" y="-3482643"/>
            <a:ext cx="387803" cy="7235547"/>
          </a:xfrm>
          <a:prstGeom prst="roundRect">
            <a:avLst>
              <a:gd fmla="val 16667" name="adj"/>
            </a:avLst>
          </a:prstGeom>
          <a:solidFill>
            <a:srgbClr val="00A4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2663892" y="-2688"/>
            <a:ext cx="3592836" cy="290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39"/>
              </a:buClr>
              <a:buSzPts val="2800"/>
              <a:buFont typeface="Ubuntu"/>
              <a:buNone/>
            </a:pPr>
            <a:r>
              <a:rPr b="1" i="0" lang="pt-BR" sz="1200" u="none" cap="none" strike="noStrike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Parceiros IN-Foton</a:t>
            </a:r>
            <a:endParaRPr b="1" i="0" sz="2800" u="none" cap="none" strike="noStrike">
              <a:solidFill>
                <a:srgbClr val="002039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2862" y="257960"/>
            <a:ext cx="8395225" cy="4699606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"/>
          <p:cNvSpPr txBox="1"/>
          <p:nvPr/>
        </p:nvSpPr>
        <p:spPr>
          <a:xfrm>
            <a:off x="2050900" y="2470400"/>
            <a:ext cx="6606300" cy="11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14999"/>
              </a:lnSpc>
              <a:spcBef>
                <a:spcPts val="0"/>
              </a:spcBef>
              <a:spcAft>
                <a:spcPts val="1200"/>
              </a:spcAft>
              <a:buClr>
                <a:srgbClr val="005D95"/>
              </a:buClr>
              <a:buSzPts val="1800"/>
              <a:buFont typeface="Ubuntu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"/>
          <p:cNvSpPr/>
          <p:nvPr/>
        </p:nvSpPr>
        <p:spPr>
          <a:xfrm>
            <a:off x="9042624" y="2575000"/>
            <a:ext cx="194923" cy="1654655"/>
          </a:xfrm>
          <a:prstGeom prst="rect">
            <a:avLst/>
          </a:prstGeom>
          <a:solidFill>
            <a:srgbClr val="00A4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"/>
          <p:cNvSpPr txBox="1"/>
          <p:nvPr/>
        </p:nvSpPr>
        <p:spPr>
          <a:xfrm>
            <a:off x="7759700" y="69851"/>
            <a:ext cx="955675" cy="357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pt-BR" sz="1000" u="none" cap="none" strike="noStrike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cxnSp>
        <p:nvCxnSpPr>
          <p:cNvPr id="131" name="Google Shape;131;p2"/>
          <p:cNvCxnSpPr/>
          <p:nvPr/>
        </p:nvCxnSpPr>
        <p:spPr>
          <a:xfrm>
            <a:off x="192157" y="506009"/>
            <a:ext cx="8653669" cy="0"/>
          </a:xfrm>
          <a:prstGeom prst="straightConnector1">
            <a:avLst/>
          </a:prstGeom>
          <a:noFill/>
          <a:ln cap="flat" cmpd="sng" w="9525">
            <a:solidFill>
              <a:srgbClr val="001F38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2" name="Google Shape;13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631" y="1119"/>
            <a:ext cx="879303" cy="49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"/>
          <p:cNvSpPr txBox="1"/>
          <p:nvPr/>
        </p:nvSpPr>
        <p:spPr>
          <a:xfrm>
            <a:off x="958162" y="141627"/>
            <a:ext cx="6374456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003150"/>
                </a:solidFill>
                <a:latin typeface="Ubuntu"/>
                <a:ea typeface="Ubuntu"/>
                <a:cs typeface="Ubuntu"/>
                <a:sym typeface="Ubuntu"/>
              </a:rPr>
              <a:t>IN-Foton | Instituto Nacional De Tecnologias Fotônicas para a Transformação Digital</a:t>
            </a:r>
            <a:endParaRPr b="0" i="0" sz="800" u="none" cap="none" strike="noStrike">
              <a:solidFill>
                <a:srgbClr val="00315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34" name="Google Shape;134;p2"/>
          <p:cNvSpPr txBox="1"/>
          <p:nvPr>
            <p:ph type="title"/>
          </p:nvPr>
        </p:nvSpPr>
        <p:spPr>
          <a:xfrm>
            <a:off x="21046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7232" y="279391"/>
            <a:ext cx="8395225" cy="4699606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"/>
          <p:cNvSpPr/>
          <p:nvPr/>
        </p:nvSpPr>
        <p:spPr>
          <a:xfrm>
            <a:off x="-93547" y="2402768"/>
            <a:ext cx="194923" cy="16546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5"/>
          <p:cNvSpPr txBox="1"/>
          <p:nvPr/>
        </p:nvSpPr>
        <p:spPr>
          <a:xfrm>
            <a:off x="7759700" y="69851"/>
            <a:ext cx="955675" cy="357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pt-BR" sz="1000" u="none" cap="none" strike="noStrike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cxnSp>
        <p:nvCxnSpPr>
          <p:cNvPr id="143" name="Google Shape;143;p5"/>
          <p:cNvCxnSpPr/>
          <p:nvPr/>
        </p:nvCxnSpPr>
        <p:spPr>
          <a:xfrm>
            <a:off x="192157" y="506009"/>
            <a:ext cx="8653669" cy="0"/>
          </a:xfrm>
          <a:prstGeom prst="straightConnector1">
            <a:avLst/>
          </a:prstGeom>
          <a:noFill/>
          <a:ln cap="flat" cmpd="sng" w="9525">
            <a:solidFill>
              <a:srgbClr val="001F38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44" name="Google Shape;144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631" y="1119"/>
            <a:ext cx="879303" cy="49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5"/>
          <p:cNvSpPr txBox="1"/>
          <p:nvPr/>
        </p:nvSpPr>
        <p:spPr>
          <a:xfrm>
            <a:off x="958162" y="141627"/>
            <a:ext cx="6374456" cy="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003150"/>
                </a:solidFill>
                <a:latin typeface="Ubuntu"/>
                <a:ea typeface="Ubuntu"/>
                <a:cs typeface="Ubuntu"/>
                <a:sym typeface="Ubuntu"/>
              </a:rPr>
              <a:t>IN-Foton | Instituto Nacional De Tecnologias Fotônicas para a Transformação Digital</a:t>
            </a:r>
            <a:endParaRPr b="0" i="0" sz="800" u="none" cap="none" strike="noStrike">
              <a:solidFill>
                <a:srgbClr val="00315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46" name="Google Shape;146;p5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c76536cace_0_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53" name="Google Shape;153;g3c76536cace_0_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3c76536cace_0_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c76536cace_0_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c76536cace_0_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3c76536cace_0_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c76536cace_0_14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3c76536cace_0_1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c76536cace_0_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c76536cace_0_21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6000"/>
          </a:p>
        </p:txBody>
      </p:sp>
      <p:sp>
        <p:nvSpPr>
          <p:cNvPr id="174" name="Google Shape;174;g3c76536cace_0_2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3c76536cace_0_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IN-Foton">
  <a:themeElements>
    <a:clrScheme name="Simple Light">
      <a:dk1>
        <a:srgbClr val="002039"/>
      </a:dk1>
      <a:lt1>
        <a:srgbClr val="FFFFFF"/>
      </a:lt1>
      <a:dk2>
        <a:srgbClr val="595959"/>
      </a:dk2>
      <a:lt2>
        <a:srgbClr val="EEEEEE"/>
      </a:lt2>
      <a:accent1>
        <a:srgbClr val="E7343F"/>
      </a:accent1>
      <a:accent2>
        <a:srgbClr val="034569"/>
      </a:accent2>
      <a:accent3>
        <a:srgbClr val="EC6839"/>
      </a:accent3>
      <a:accent4>
        <a:srgbClr val="F39200"/>
      </a:accent4>
      <a:accent5>
        <a:srgbClr val="13A538"/>
      </a:accent5>
      <a:accent6>
        <a:srgbClr val="E5005B"/>
      </a:accent6>
      <a:hlink>
        <a:srgbClr val="00A4C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</cp:coreProperties>
</file>